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48" r:id="rId2"/>
    <p:sldId id="561" r:id="rId3"/>
    <p:sldId id="559" r:id="rId4"/>
    <p:sldId id="565" r:id="rId5"/>
    <p:sldId id="566" r:id="rId6"/>
    <p:sldId id="567" r:id="rId7"/>
    <p:sldId id="563" r:id="rId8"/>
    <p:sldId id="568" r:id="rId9"/>
  </p:sldIdLst>
  <p:sldSz cx="9144000" cy="6858000" type="screen4x3"/>
  <p:notesSz cx="9939338" cy="6805613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Якупов Руслан Мулланурович" initials="ЯРМ" lastIdx="0" clrIdx="0"/>
  <p:cmAuthor id="1" name="Артем Климин" initials="АК" lastIdx="11" clrIdx="1"/>
  <p:cmAuthor id="2" name="sony" initials="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CC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0" autoAdjust="0"/>
    <p:restoredTop sz="93859" autoAdjust="0"/>
  </p:normalViewPr>
  <p:slideViewPr>
    <p:cSldViewPr>
      <p:cViewPr varScale="1">
        <p:scale>
          <a:sx n="74" d="100"/>
          <a:sy n="74" d="100"/>
        </p:scale>
        <p:origin x="-84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AB7BB-B411-4750-A81B-0942BC5598D1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430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75" y="646430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47D38-A0F1-4B4F-A387-4F05DDB0B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49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7" cy="340281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7" cy="340281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1F1C7E06-78EF-4177-93CC-1143B0BFE051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39883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3757"/>
            <a:ext cx="4307047" cy="340281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567" y="6463757"/>
            <a:ext cx="4307047" cy="340281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DD1D0867-0927-47CD-9DF8-0DB54DF64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72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D0867-0927-47CD-9DF8-0DB54DF64A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779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D0867-0927-47CD-9DF8-0DB54DF64A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4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D0867-0927-47CD-9DF8-0DB54DF64A0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43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D0867-0927-47CD-9DF8-0DB54DF64A0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43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D0867-0927-47CD-9DF8-0DB54DF64A0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4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 latinLnBrk="0">
              <a:defRPr lang="ru-RU"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  <a:prstGeom prst="rect">
            <a:avLst/>
          </a:prstGeo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  <a:prstGeom prst="rect">
            <a:avLst/>
          </a:prstGeo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9/18/2006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Описание: Описание: C:\Users\micadmin\AppData\Local\Microsoft\Windows\Temporary Internet Files\Content.Word\etat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9411"/>
            <a:ext cx="1368151" cy="29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=Work=\Презентации-доклады\Лого\etat_4x3[1]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228433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ОРГАНИЗАЦИЯ МЕЖВЕДОМСТВЕННОГО ВЗАИМОДЕЙСТВИЯ ПРИ ПРЕДОСТАВЛЕНИИ  ГОСУДАРСТВЕННЫХ И МУНИЦИПАЛЬНЫХ УСЛУГ</a:t>
            </a:r>
            <a:endParaRPr lang="ru-RU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96883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258556" y="6492875"/>
            <a:ext cx="381000" cy="36512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746091" cy="61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7284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7600" y="6248400"/>
            <a:ext cx="1429657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381000" cy="36512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8382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межведомственных запроса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642" y="2743200"/>
            <a:ext cx="2523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10 769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19399" y="2819400"/>
            <a:ext cx="60778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оказанных услуг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 межведомственным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взаимодействием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693241"/>
            <a:ext cx="24945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5 181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76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В июле 2012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4800" y="5216604"/>
            <a:ext cx="2523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27 000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95558" y="5436274"/>
            <a:ext cx="5313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запросов должно быть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772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258556" y="6492875"/>
            <a:ext cx="381000" cy="36512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513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Кто направляет запросы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0246"/>
            <a:ext cx="4038600" cy="296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" y="2667000"/>
            <a:ext cx="312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Балтасинский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Зеленодольский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Мамадышский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Нурлатский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Минзем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РТ</a:t>
            </a:r>
          </a:p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Госэкспертиза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РТ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482" y="2209800"/>
            <a:ext cx="2222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Лидеры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1981200"/>
            <a:ext cx="1967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Отстающие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7391400" y="6096000"/>
            <a:ext cx="1600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2438400"/>
            <a:ext cx="426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Алькеевский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Бугульминский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Верхнеуслонский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Муслюмовский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Тюлячинский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Минлесхоз РТ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Минсельхоз РТ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Управление по охране и использованию объектов животного мира РТ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670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126831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Исполнение межведомственных запросов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23264"/>
              </p:ext>
            </p:extLst>
          </p:nvPr>
        </p:nvGraphicFramePr>
        <p:xfrm>
          <a:off x="76200" y="304800"/>
          <a:ext cx="8915400" cy="6350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3733800"/>
                <a:gridCol w="1219200"/>
                <a:gridCol w="1143000"/>
                <a:gridCol w="1219200"/>
                <a:gridCol w="1143000"/>
              </a:tblGrid>
              <a:tr h="3003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Поставщик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Ответ/Отказ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работе</a:t>
                      </a:r>
                      <a:endParaRPr lang="ru-RU" sz="20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</a:t>
                      </a:r>
                      <a:endParaRPr lang="ru-RU" sz="20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6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Без нарушения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 нарушением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Без нарушения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 нарушением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Минлесхоз РТ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1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Минкультуры РТ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Управление по охране и использованию объектов животного мира Республики Татарстан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Казань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Азнакаевский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Актанышский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Альметьевский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136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Балтасинский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Бугульминский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Дрожжановский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Елабужский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Лениногорский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Мамадышский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Мензелинский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Менделеевский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Муслюмовский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4445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126831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Исполнение межведомственных запросов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44431"/>
              </p:ext>
            </p:extLst>
          </p:nvPr>
        </p:nvGraphicFramePr>
        <p:xfrm>
          <a:off x="76200" y="304800"/>
          <a:ext cx="8915400" cy="5087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3733800"/>
                <a:gridCol w="1219200"/>
                <a:gridCol w="1143000"/>
                <a:gridCol w="1219200"/>
                <a:gridCol w="1143000"/>
              </a:tblGrid>
              <a:tr h="3037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Поставщик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Ответ/Отказ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7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работе</a:t>
                      </a:r>
                      <a:endParaRPr lang="ru-RU" sz="20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</a:t>
                      </a:r>
                      <a:endParaRPr lang="ru-RU" sz="20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7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Без нарушения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 нарушением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Без нарушения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 нарушением сроков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Нижнекамский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Новошешминский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Нурлатский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Рыбно-</a:t>
                      </a:r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Слободский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Сабинский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Сармановский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Тетюшский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Тукаевский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Тюлячинский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Чистопольский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Федеральная</a:t>
                      </a:r>
                      <a:r>
                        <a:rPr lang="ru-RU" sz="1700" b="1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кадастровая палата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592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561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7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Управление Федеральной налоговой</a:t>
                      </a:r>
                      <a:r>
                        <a:rPr lang="ru-RU" sz="1700" b="1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службы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242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Управление </a:t>
                      </a:r>
                      <a:r>
                        <a:rPr lang="ru-RU" sz="17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Росреестра</a:t>
                      </a:r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по РТ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1076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2646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742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Итого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1727</a:t>
                      </a:r>
                      <a:endParaRPr lang="ru-RU" sz="24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4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3692</a:t>
                      </a:r>
                      <a:endParaRPr lang="ru-RU" sz="24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4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4" marR="3704" marT="370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78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53" b="98660" l="5106" r="971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820568"/>
            <a:ext cx="9144000" cy="60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000" y="1219200"/>
            <a:ext cx="8534400" cy="54864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-13855" y="-456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ctr">
              <a:defRPr sz="13800" b="1" cap="all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ru-RU" sz="9600" dirty="0" smtClean="0"/>
              <a:t>Семинары</a:t>
            </a:r>
            <a:endParaRPr lang="ru-RU" sz="9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356352"/>
            <a:ext cx="1600200" cy="36512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" y="1803499"/>
            <a:ext cx="8991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C00000"/>
                </a:solidFill>
              </a:rPr>
              <a:t>Выездное обучение</a:t>
            </a:r>
            <a:endParaRPr lang="ru-RU" sz="3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endParaRPr lang="ru-RU" sz="2000" b="1" dirty="0">
              <a:solidFill>
                <a:srgbClr val="C0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Межведомственное взаимодействие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Работа в ГИС «Народный контроль»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Информационное взаимодействие ОМС РТ и Федеральной кадастровой палаты по РТ</a:t>
            </a:r>
            <a:endParaRPr lang="ru-RU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803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258556" y="6492875"/>
            <a:ext cx="381000" cy="36512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" y="914400"/>
            <a:ext cx="8991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На семинаре выявлены проблемы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endParaRPr lang="ru-RU" sz="2000" b="1" dirty="0">
              <a:solidFill>
                <a:srgbClr val="C0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ГЖФ запрашивает от ОМС заверенные </a:t>
            </a:r>
            <a:r>
              <a:rPr lang="ru-RU" sz="3800" b="1" dirty="0" smtClean="0">
                <a:solidFill>
                  <a:srgbClr val="C00000"/>
                </a:solidFill>
              </a:rPr>
              <a:t>бумажные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 выписки из ЕГРП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ОМС необходим доступ к дополнительным сервисам РСМЭВ (выписка из домовой книги)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713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37262</TotalTime>
  <Words>377</Words>
  <Application>Microsoft Office PowerPoint</Application>
  <PresentationFormat>Экран (4:3)</PresentationFormat>
  <Paragraphs>260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МИС РТ-Низамиев Ильдар Мунавирович</dc:creator>
  <cp:lastModifiedBy>sony</cp:lastModifiedBy>
  <cp:revision>951</cp:revision>
  <cp:lastPrinted>2012-07-07T09:30:43Z</cp:lastPrinted>
  <dcterms:created xsi:type="dcterms:W3CDTF">2006-08-16T00:00:00Z</dcterms:created>
  <dcterms:modified xsi:type="dcterms:W3CDTF">2012-08-03T16:07:44Z</dcterms:modified>
</cp:coreProperties>
</file>